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1" d="100"/>
          <a:sy n="51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153341C-9751-AE4B-ABB6-74D3F65F8221}" type="datetimeFigureOut">
              <a:rPr lang="en-US" smtClean="0"/>
              <a:t>6/24/15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D0977A6-9CD0-B54A-9D6D-D578056873BF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3341C-9751-AE4B-ABB6-74D3F65F8221}" type="datetimeFigureOut">
              <a:rPr lang="en-US" smtClean="0"/>
              <a:t>6/24/15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77A6-9CD0-B54A-9D6D-D578056873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3341C-9751-AE4B-ABB6-74D3F65F8221}" type="datetimeFigureOut">
              <a:rPr lang="en-US" smtClean="0"/>
              <a:t>6/24/15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77A6-9CD0-B54A-9D6D-D578056873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3341C-9751-AE4B-ABB6-74D3F65F8221}" type="datetimeFigureOut">
              <a:rPr lang="en-US" smtClean="0"/>
              <a:t>6/24/15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77A6-9CD0-B54A-9D6D-D578056873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3341C-9751-AE4B-ABB6-74D3F65F8221}" type="datetimeFigureOut">
              <a:rPr lang="en-US" smtClean="0"/>
              <a:t>6/24/15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77A6-9CD0-B54A-9D6D-D578056873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3341C-9751-AE4B-ABB6-74D3F65F8221}" type="datetimeFigureOut">
              <a:rPr lang="en-US" smtClean="0"/>
              <a:t>6/24/15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77A6-9CD0-B54A-9D6D-D578056873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3341C-9751-AE4B-ABB6-74D3F65F8221}" type="datetimeFigureOut">
              <a:rPr lang="en-US" smtClean="0"/>
              <a:t>6/24/15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77A6-9CD0-B54A-9D6D-D578056873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3341C-9751-AE4B-ABB6-74D3F65F8221}" type="datetimeFigureOut">
              <a:rPr lang="en-US" smtClean="0"/>
              <a:t>6/24/15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77A6-9CD0-B54A-9D6D-D578056873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3341C-9751-AE4B-ABB6-74D3F65F8221}" type="datetimeFigureOut">
              <a:rPr lang="en-US" smtClean="0"/>
              <a:t>6/24/15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77A6-9CD0-B54A-9D6D-D578056873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3341C-9751-AE4B-ABB6-74D3F65F8221}" type="datetimeFigureOut">
              <a:rPr lang="en-US" smtClean="0"/>
              <a:t>6/24/15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77A6-9CD0-B54A-9D6D-D578056873BF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3341C-9751-AE4B-ABB6-74D3F65F8221}" type="datetimeFigureOut">
              <a:rPr lang="en-US" smtClean="0"/>
              <a:t>6/24/15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77A6-9CD0-B54A-9D6D-D578056873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153341C-9751-AE4B-ABB6-74D3F65F8221}" type="datetimeFigureOut">
              <a:rPr lang="en-US" smtClean="0"/>
              <a:t>6/24/15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D0977A6-9CD0-B54A-9D6D-D578056873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Key Summative Assessment </a:t>
            </a:r>
            <a:r>
              <a:rPr lang="en-US" smtClean="0"/>
              <a:t>Design Levels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/>
          <a:p>
            <a:r>
              <a:rPr lang="en-US" dirty="0" smtClean="0"/>
              <a:t>How authentic are your assessments? </a:t>
            </a:r>
          </a:p>
          <a:p>
            <a:endParaRPr lang="en-US" dirty="0"/>
          </a:p>
          <a:p>
            <a:r>
              <a:rPr lang="en-US" sz="1400" dirty="0" smtClean="0"/>
              <a:t>Learner-Centered Initiatives, Ltd.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11183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Summative assessment is contrived and divorced from problems and audiences outside of school life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Example:  Students write a report about insects for their teacher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153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Summative assessment involves student in a combination of contrived and plausible /problem tasks.</a:t>
            </a:r>
          </a:p>
          <a:p>
            <a:endParaRPr lang="en-US" dirty="0"/>
          </a:p>
          <a:p>
            <a:r>
              <a:rPr lang="en-US" dirty="0" smtClean="0"/>
              <a:t>Example:  Students identify a health issue, research both sides, select a side, and write a position paper for the teacher.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00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Summative assessment involves students in a combination of contrived and plausible problems/tasks with audiences beyond the classroom. </a:t>
            </a:r>
          </a:p>
          <a:p>
            <a:endParaRPr lang="en-US" dirty="0"/>
          </a:p>
          <a:p>
            <a:r>
              <a:rPr lang="en-US" dirty="0" smtClean="0"/>
              <a:t>Example:  Students produce a video on an environmental topic and show it to classes of younger students in the school.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162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4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Summative assessment requires that students engage in real life problems, operating as people do outside of school, and they share learning with audiences that could benefit. </a:t>
            </a:r>
          </a:p>
          <a:p>
            <a:endParaRPr lang="en-US" dirty="0"/>
          </a:p>
          <a:p>
            <a:r>
              <a:rPr lang="en-US" dirty="0" smtClean="0"/>
              <a:t>Students investigate claims found in media and create videos supporting or disproving the claims and send to “</a:t>
            </a:r>
            <a:r>
              <a:rPr lang="en-US" dirty="0" err="1" smtClean="0"/>
              <a:t>Mythbusters</a:t>
            </a:r>
            <a:r>
              <a:rPr lang="en-US" dirty="0" smtClean="0"/>
              <a:t>” to be posted on YouTube.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7176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9</TotalTime>
  <Words>188</Words>
  <Application>Microsoft Macintosh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Austin</vt:lpstr>
      <vt:lpstr>Key Summative Assessment Design Levels </vt:lpstr>
      <vt:lpstr>Level 1</vt:lpstr>
      <vt:lpstr>Level 2 </vt:lpstr>
      <vt:lpstr>Level 3</vt:lpstr>
      <vt:lpstr>Level 4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Summative Assessment Design Levels </dc:title>
  <dc:creator>Heidi Hayes Jacobs</dc:creator>
  <cp:lastModifiedBy>Heidi Hayes Jacobs</cp:lastModifiedBy>
  <cp:revision>1</cp:revision>
  <dcterms:created xsi:type="dcterms:W3CDTF">2015-06-25T01:06:14Z</dcterms:created>
  <dcterms:modified xsi:type="dcterms:W3CDTF">2015-06-25T01:15:36Z</dcterms:modified>
</cp:coreProperties>
</file>